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67" r:id="rId14"/>
    <p:sldId id="281" r:id="rId15"/>
    <p:sldId id="282" r:id="rId16"/>
    <p:sldId id="283" r:id="rId17"/>
    <p:sldId id="279" r:id="rId18"/>
    <p:sldId id="280" r:id="rId19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-1092" y="-90"/>
      </p:cViewPr>
      <p:guideLst>
        <p:guide orient="horz" pos="3239"/>
        <p:guide pos="57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presProps" Target="presProps.xml"  /><Relationship Id="rId21" Type="http://schemas.openxmlformats.org/officeDocument/2006/relationships/viewProps" Target="viewProps.xml"  /><Relationship Id="rId22" Type="http://schemas.openxmlformats.org/officeDocument/2006/relationships/theme" Target="theme/theme1.xml"  /><Relationship Id="rId23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unknown1.mp4>
</file>

<file path=ppt/media/unknown2.mp4>
</file>

<file path=ppt/media/unknown3.mp4>
</file>

<file path=ppt/media/unknown4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2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3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video" Target="../media/unknown1.mp4"  /><Relationship Id="rId3" Type="http://schemas.microsoft.com/office/2007/relationships/media" Target="../media/unknown1.mp4"  /><Relationship Id="rId4" Type="http://schemas.openxmlformats.org/officeDocument/2006/relationships/image" Target="../media/image14.jpe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png"  /><Relationship Id="rId3" Type="http://schemas.openxmlformats.org/officeDocument/2006/relationships/video" Target="../media/unknown2.mp4"  /><Relationship Id="rId4" Type="http://schemas.microsoft.com/office/2007/relationships/media" Target="../media/unknown2.mp4"  /><Relationship Id="rId5" Type="http://schemas.openxmlformats.org/officeDocument/2006/relationships/image" Target="../media/image16.jpe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7.png"  /><Relationship Id="rId3" Type="http://schemas.openxmlformats.org/officeDocument/2006/relationships/video" Target="../media/unknown3.mp4"  /><Relationship Id="rId4" Type="http://schemas.microsoft.com/office/2007/relationships/media" Target="../media/unknown3.mp4"  /><Relationship Id="rId5" Type="http://schemas.openxmlformats.org/officeDocument/2006/relationships/image" Target="../media/image18.jpe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9.png"  /><Relationship Id="rId3" Type="http://schemas.openxmlformats.org/officeDocument/2006/relationships/video" Target="../media/unknown4.mp4"  /><Relationship Id="rId4" Type="http://schemas.microsoft.com/office/2007/relationships/media" Target="../media/unknown4.mp4"  /><Relationship Id="rId5" Type="http://schemas.openxmlformats.org/officeDocument/2006/relationships/image" Target="../media/image20.jpe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1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0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b9c4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013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390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31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b9c4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00000)">
                                      <p:cBhvr>
                                        <p:cTn id="6" dur="33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33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b9c4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  <p:pic>
        <p:nvPicPr>
          <p:cNvPr id="5" name="Picture 5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8414576" y="1028700"/>
            <a:ext cx="8627313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254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00000)">
                                      <p:cBhvr>
                                        <p:cTn id="6" dur="65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65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  <p:pic>
        <p:nvPicPr>
          <p:cNvPr id="3" name="Picture 5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8104667" y="1028700"/>
            <a:ext cx="9154633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581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00000)">
                                      <p:cBhvr>
                                        <p:cTn id="6" dur="84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84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  <p:pic>
        <p:nvPicPr>
          <p:cNvPr id="3" name="Picture 5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8484816" y="1028700"/>
            <a:ext cx="8757537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026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00000)">
                                      <p:cBhvr>
                                        <p:cTn id="6" dur="69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69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43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35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499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932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669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917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956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723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  <p:pic>
        <p:nvPicPr>
          <p:cNvPr id="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669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16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0</ep:Words>
  <ep:PresentationFormat>On-screen Show (4:3)</ep:PresentationFormat>
  <ep:Paragraphs>0</ep:Paragraphs>
  <ep:Slides>18</ep:Slides>
  <ep:Notes>0</ep:Notes>
  <ep:TotalTime>0</ep:TotalTime>
  <ep:HiddenSlides>0</ep:HiddenSlides>
  <ep:MMClips>4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ep:HeadingPairs>
  <ep:TitlesOfParts>
    <vt:vector size="19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2006-08-16T00:00:00.000</dcterms:created>
  <cp:lastModifiedBy>82108</cp:lastModifiedBy>
  <dcterms:modified xsi:type="dcterms:W3CDTF">2024-06-06T13:36:27.477</dcterms:modified>
  <cp:revision>8</cp:revision>
  <dc:title>Colorful Modern Business Infographic Presentation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